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6" r:id="rId6"/>
    <p:sldId id="263" r:id="rId7"/>
    <p:sldId id="267" r:id="rId8"/>
    <p:sldId id="271" r:id="rId9"/>
    <p:sldId id="259" r:id="rId10"/>
    <p:sldId id="261" r:id="rId11"/>
    <p:sldId id="268" r:id="rId12"/>
    <p:sldId id="269" r:id="rId13"/>
    <p:sldId id="265" r:id="rId14"/>
    <p:sldId id="270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  <a:latin typeface="Verdana" pitchFamily="34" charset="0"/>
              </a:defRPr>
            </a:lvl1pPr>
            <a:lvl2pPr>
              <a:defRPr baseline="0">
                <a:solidFill>
                  <a:schemeClr val="tx2"/>
                </a:solidFill>
                <a:latin typeface="Verdana" pitchFamily="34" charset="0"/>
              </a:defRPr>
            </a:lvl2pPr>
            <a:lvl3pPr>
              <a:defRPr baseline="0">
                <a:solidFill>
                  <a:schemeClr val="tx2"/>
                </a:solidFill>
                <a:latin typeface="Verdana" pitchFamily="34" charset="0"/>
              </a:defRPr>
            </a:lvl3pPr>
            <a:lvl4pPr>
              <a:defRPr baseline="0">
                <a:solidFill>
                  <a:schemeClr val="tx2"/>
                </a:solidFill>
                <a:latin typeface="Verdana" pitchFamily="34" charset="0"/>
              </a:defRPr>
            </a:lvl4pPr>
            <a:lvl5pPr>
              <a:defRPr baseline="0">
                <a:solidFill>
                  <a:schemeClr val="tx2"/>
                </a:solidFill>
                <a:latin typeface="Verdana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>
            <a:lvl1pPr>
              <a:defRPr sz="4000" baseline="0">
                <a:latin typeface="Verdana" pitchFamily="34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229600" cy="4434840"/>
          </a:xfrm>
        </p:spPr>
        <p:txBody>
          <a:bodyPr/>
          <a:lstStyle>
            <a:lvl1pPr>
              <a:defRPr sz="2600" baseline="0">
                <a:solidFill>
                  <a:schemeClr val="tx2"/>
                </a:solidFill>
                <a:latin typeface="Verdana" pitchFamily="34" charset="0"/>
              </a:defRPr>
            </a:lvl1pPr>
            <a:lvl2pPr>
              <a:defRPr sz="2400" baseline="0">
                <a:solidFill>
                  <a:schemeClr val="tx2"/>
                </a:solidFill>
                <a:latin typeface="Verdana" pitchFamily="34" charset="0"/>
              </a:defRPr>
            </a:lvl2pPr>
            <a:lvl3pPr>
              <a:defRPr sz="2000" baseline="0">
                <a:solidFill>
                  <a:schemeClr val="tx2"/>
                </a:solidFill>
                <a:latin typeface="Verdana" pitchFamily="34" charset="0"/>
              </a:defRPr>
            </a:lvl3pPr>
            <a:lvl4pPr>
              <a:defRPr sz="1800" baseline="0">
                <a:solidFill>
                  <a:schemeClr val="tx2"/>
                </a:solidFill>
                <a:latin typeface="Verdana" pitchFamily="34" charset="0"/>
              </a:defRPr>
            </a:lvl4pPr>
            <a:lvl5pPr>
              <a:defRPr sz="1800" baseline="0">
                <a:solidFill>
                  <a:schemeClr val="tx2"/>
                </a:solidFill>
                <a:latin typeface="Verdana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0A338A-B6BF-405D-9BAF-4402B298011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AFD163-D776-4BB5-938B-C0FF724A71B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fparts.com/diamond/x50na.html" TargetMode="External"/><Relationship Id="rId2" Type="http://schemas.openxmlformats.org/officeDocument/2006/relationships/hyperlink" Target="http://www.usaflagpoles.com/para/index.html?loadfile=catalog121_0.html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varc.org/tech/crossband.html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Cross Band Repeating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y Christina Capurro Sand, WO1NDR</a:t>
            </a:r>
          </a:p>
          <a:p>
            <a:r>
              <a:rPr lang="en-US" dirty="0" smtClean="0"/>
              <a:t>February 2,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Equipment is Needed?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4343400" cy="449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Telescoping 20’ Aluminum Mast - $249; </a:t>
            </a:r>
            <a:r>
              <a:rPr lang="en-US" sz="1400" dirty="0" smtClean="0">
                <a:solidFill>
                  <a:schemeClr val="accent1"/>
                </a:solidFill>
                <a:hlinkClick r:id="rId2"/>
              </a:rPr>
              <a:t>http://www.usaflagpoles.com/para/index.html?loadfile=catalog121_0.html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High Gain, Dual Band Antenna (Diamond X50NA - ~$99; </a:t>
            </a:r>
            <a:r>
              <a:rPr lang="en-US" sz="1400" dirty="0" smtClean="0">
                <a:hlinkClick r:id="rId3"/>
              </a:rPr>
              <a:t>http://www.rfparts.com/diamond/x50na.html</a:t>
            </a:r>
            <a:r>
              <a:rPr lang="en-US" sz="1400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Coax (</a:t>
            </a:r>
            <a:r>
              <a:rPr lang="en-US" dirty="0" err="1" smtClean="0">
                <a:solidFill>
                  <a:schemeClr val="tx2"/>
                </a:solidFill>
              </a:rPr>
              <a:t>preferrably</a:t>
            </a:r>
            <a:r>
              <a:rPr lang="en-US" dirty="0" smtClean="0">
                <a:solidFill>
                  <a:schemeClr val="tx2"/>
                </a:solidFill>
              </a:rPr>
              <a:t> using an N connector)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Footing (Aluminum </a:t>
            </a:r>
            <a:r>
              <a:rPr lang="en-US" dirty="0" err="1" smtClean="0">
                <a:solidFill>
                  <a:schemeClr val="tx2"/>
                </a:solidFill>
              </a:rPr>
              <a:t>Wheelstand</a:t>
            </a:r>
            <a:r>
              <a:rPr lang="en-US" dirty="0" smtClean="0">
                <a:solidFill>
                  <a:schemeClr val="tx2"/>
                </a:solidFill>
              </a:rPr>
              <a:t> - $69; </a:t>
            </a:r>
            <a:r>
              <a:rPr lang="en-US" sz="1400" dirty="0" smtClean="0">
                <a:hlinkClick r:id="rId2"/>
              </a:rPr>
              <a:t>http://www.usaflagpoles.com/para/index.html?loadfile=catalog121_0.html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Content Placeholder 7" descr="telescopingflagpole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5334000" y="1828800"/>
            <a:ext cx="1603374" cy="2137832"/>
          </a:xfrm>
        </p:spPr>
      </p:pic>
      <p:pic>
        <p:nvPicPr>
          <p:cNvPr id="9" name="Picture 8" descr="diamondX5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39000" y="1828800"/>
            <a:ext cx="830072" cy="3619500"/>
          </a:xfrm>
          <a:prstGeom prst="rect">
            <a:avLst/>
          </a:prstGeom>
        </p:spPr>
      </p:pic>
      <p:pic>
        <p:nvPicPr>
          <p:cNvPr id="11" name="Picture 10" descr="wheelsta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05400" y="4343400"/>
            <a:ext cx="1790700" cy="1790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Programming Your Radio </a:t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(Kenwood TMD-700A)</a:t>
            </a:r>
            <a:endParaRPr lang="en-US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Picture 2" descr="TM-D700AManual-CrossBandRepea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067772"/>
            <a:ext cx="6248400" cy="44491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81801" y="2057400"/>
            <a:ext cx="2057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N.B.  All other functions (APRS, GPS, Packet, etc.) MUST be turned OFF or it will not go into  the cross band repeat function.</a:t>
            </a:r>
            <a:endParaRPr lang="en-US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Programming Your Radio</a:t>
            </a:r>
            <a:b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(Kenwood TM-D710A)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Picture 2" descr="TM-D710A-CrossBandRepea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1839070"/>
            <a:ext cx="4572000" cy="50189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Station Control</a:t>
            </a:r>
          </a:p>
          <a:p>
            <a:pPr lvl="1"/>
            <a:r>
              <a:rPr lang="en-US" dirty="0" smtClean="0"/>
              <a:t>FCC requires repeater to be under control of operator who can intervene if there is a problem.</a:t>
            </a:r>
          </a:p>
          <a:p>
            <a:pPr lvl="1"/>
            <a:r>
              <a:rPr lang="en-US" dirty="0" smtClean="0"/>
              <a:t>Control can be local or remote.</a:t>
            </a:r>
          </a:p>
          <a:p>
            <a:r>
              <a:rPr lang="en-US" dirty="0" smtClean="0"/>
              <a:t>Station Identification</a:t>
            </a:r>
          </a:p>
          <a:p>
            <a:pPr lvl="1"/>
            <a:r>
              <a:rPr lang="en-US" dirty="0" smtClean="0"/>
              <a:t>Must identify on all frequencies on which it transmits.</a:t>
            </a:r>
          </a:p>
          <a:p>
            <a:pPr lvl="1"/>
            <a:r>
              <a:rPr lang="en-US" dirty="0" smtClean="0"/>
              <a:t>Use call sign of owner/operator followed by /r</a:t>
            </a:r>
          </a:p>
          <a:p>
            <a:pPr lvl="1"/>
            <a:r>
              <a:rPr lang="en-US" dirty="0" smtClean="0"/>
              <a:t>Some radios have capability for automated ID (Kenwood TM-D710A)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Your 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Cross Band Mode</a:t>
            </a:r>
          </a:p>
          <a:p>
            <a:pPr lvl="1"/>
            <a:r>
              <a:rPr lang="en-US" sz="2200" dirty="0" smtClean="0"/>
              <a:t>Select a band (it doesn’t matter which one).</a:t>
            </a:r>
          </a:p>
          <a:p>
            <a:pPr lvl="1"/>
            <a:r>
              <a:rPr lang="en-US" sz="2200" dirty="0" smtClean="0"/>
              <a:t>Program the appropriate </a:t>
            </a:r>
            <a:r>
              <a:rPr lang="en-US" sz="2200" dirty="0" smtClean="0"/>
              <a:t>frequency.</a:t>
            </a:r>
            <a:endParaRPr lang="en-US" sz="2200" dirty="0" smtClean="0"/>
          </a:p>
          <a:p>
            <a:pPr lvl="1"/>
            <a:r>
              <a:rPr lang="en-US" sz="2200" dirty="0" smtClean="0"/>
              <a:t>Select a PL tone, if required.</a:t>
            </a:r>
          </a:p>
          <a:p>
            <a:pPr lvl="1"/>
            <a:r>
              <a:rPr lang="en-US" sz="2200" dirty="0" smtClean="0"/>
              <a:t>Use Low Power – you only have to make it to the CBR.</a:t>
            </a:r>
          </a:p>
          <a:p>
            <a:r>
              <a:rPr lang="en-US" dirty="0" smtClean="0"/>
              <a:t>Locked Band Mode (Kenwood)</a:t>
            </a:r>
          </a:p>
          <a:p>
            <a:pPr lvl="1"/>
            <a:r>
              <a:rPr lang="en-US" sz="2200" dirty="0" smtClean="0"/>
              <a:t>Select Dual Band Mode</a:t>
            </a:r>
          </a:p>
          <a:p>
            <a:pPr lvl="1"/>
            <a:r>
              <a:rPr lang="en-US" sz="2200" dirty="0" smtClean="0"/>
              <a:t>Program the appropriate TX/RX frequencies (and PL tone, if required). </a:t>
            </a:r>
            <a:r>
              <a:rPr lang="en-US" sz="2200" dirty="0" err="1" smtClean="0"/>
              <a:t>Yaesu</a:t>
            </a:r>
            <a:r>
              <a:rPr lang="en-US" sz="2200" dirty="0" smtClean="0"/>
              <a:t> calls this “odd splits”.</a:t>
            </a:r>
          </a:p>
          <a:p>
            <a:pPr lvl="1"/>
            <a:r>
              <a:rPr lang="en-US" sz="2200" dirty="0" smtClean="0"/>
              <a:t>Select the TX band; the other band will be the RX band.</a:t>
            </a:r>
          </a:p>
          <a:p>
            <a:pPr lvl="1"/>
            <a:r>
              <a:rPr lang="en-US" sz="2200" dirty="0" smtClean="0"/>
              <a:t>Put the HT into DUPLEX or you will get feedback.</a:t>
            </a:r>
          </a:p>
          <a:p>
            <a:pPr lvl="1"/>
            <a:r>
              <a:rPr lang="en-US" sz="2200" dirty="0" smtClean="0"/>
              <a:t>Every HT is different.  Some </a:t>
            </a:r>
            <a:r>
              <a:rPr lang="en-US" sz="2200" dirty="0" smtClean="0"/>
              <a:t>dual band HTs </a:t>
            </a:r>
            <a:r>
              <a:rPr lang="en-US" sz="2200" dirty="0" smtClean="0"/>
              <a:t>can’t DUPLEX.  If that’s the case, go to the output of the CBR.</a:t>
            </a:r>
          </a:p>
          <a:p>
            <a:pPr lvl="1"/>
            <a:r>
              <a:rPr lang="en-US" sz="2200" dirty="0" smtClean="0"/>
              <a:t>Use Low Power.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Veterans Day Parade</a:t>
            </a:r>
            <a:endParaRPr lang="en-US" dirty="0"/>
          </a:p>
        </p:txBody>
      </p:sp>
      <p:pic>
        <p:nvPicPr>
          <p:cNvPr id="4" name="Content Placeholder 3" descr="map_Page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648624" y="1609062"/>
            <a:ext cx="4981314" cy="5516562"/>
          </a:xfrm>
        </p:spPr>
      </p:pic>
      <p:sp>
        <p:nvSpPr>
          <p:cNvPr id="5" name="TextBox 4"/>
          <p:cNvSpPr txBox="1"/>
          <p:nvPr/>
        </p:nvSpPr>
        <p:spPr>
          <a:xfrm>
            <a:off x="5867400" y="2286000"/>
            <a:ext cx="3124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Zone 1 (Staging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Area)</a:t>
            </a:r>
          </a:p>
          <a:p>
            <a:pPr lvl="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CBR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input of 446.175, PL 100 and output of 146.475, PL 100.   </a:t>
            </a:r>
            <a:endParaRPr lang="en-US" sz="14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Operating positions in this zone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used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dual band HTs with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TX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frequency set to 446.175, PL 100, and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RX frequency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146.475, PL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 (TAC 1).</a:t>
            </a:r>
            <a:endParaRPr lang="en-US" sz="14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 lvl="0"/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Zone 2 (Parade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Route) </a:t>
            </a:r>
          </a:p>
          <a:p>
            <a:pPr lvl="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CBR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input of 446.500, PL 100 and output of 146.475, PL 100.  </a:t>
            </a:r>
            <a:endParaRPr lang="en-US" sz="1400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Operating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positions in this zone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used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dual band HTs with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TX frequency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set to 446.500, PL 100 and </a:t>
            </a:r>
            <a:r>
              <a:rPr lang="en-US" sz="1400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RX frequency </a:t>
            </a:r>
            <a:r>
              <a:rPr lang="en-US" sz="14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146.475, PL 100 (TAC1).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Why Cross Band Repeating?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8001000" cy="443484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Extends the range of HTs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Overcomes difficult terrain</a:t>
            </a:r>
          </a:p>
          <a:p>
            <a:pPr lvl="1"/>
            <a:r>
              <a:rPr lang="en-US" dirty="0" smtClean="0"/>
              <a:t>Skyscrapers</a:t>
            </a:r>
          </a:p>
          <a:p>
            <a:pPr lvl="1"/>
            <a:r>
              <a:rPr lang="en-US" dirty="0" smtClean="0"/>
              <a:t>Hills</a:t>
            </a:r>
          </a:p>
          <a:p>
            <a:pPr lvl="1"/>
            <a:r>
              <a:rPr lang="en-US" dirty="0" smtClean="0"/>
              <a:t>Valleys</a:t>
            </a:r>
          </a:p>
          <a:p>
            <a:pPr lvl="1"/>
            <a:r>
              <a:rPr lang="en-US" dirty="0" smtClean="0"/>
              <a:t>Ordinary repeaters are inaccessible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Cross Band Mode</a:t>
            </a:r>
          </a:p>
          <a:p>
            <a:pPr lvl="1"/>
            <a:r>
              <a:rPr lang="en-US" dirty="0" smtClean="0"/>
              <a:t>The repeater receives on either band and retransmits on the other.</a:t>
            </a:r>
          </a:p>
          <a:p>
            <a:r>
              <a:rPr lang="en-US" dirty="0" smtClean="0"/>
              <a:t>Locked Band Mode (Kenwood)</a:t>
            </a:r>
          </a:p>
          <a:p>
            <a:pPr lvl="1"/>
            <a:r>
              <a:rPr lang="en-US" dirty="0" smtClean="0"/>
              <a:t>The repeater always receives on one band and transmits on the other.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Useful Resource/Explanation:</a:t>
            </a:r>
          </a:p>
          <a:p>
            <a:pPr lvl="1"/>
            <a:r>
              <a:rPr lang="en-US" dirty="0" smtClean="0">
                <a:hlinkClick r:id="rId2"/>
              </a:rPr>
              <a:t>http://www.cvarc.org/tech/crossband.html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Band Mode</a:t>
            </a:r>
            <a:endParaRPr lang="en-US" dirty="0"/>
          </a:p>
        </p:txBody>
      </p:sp>
      <p:pic>
        <p:nvPicPr>
          <p:cNvPr id="4" name="Content Placeholder 3" descr="CrossBand-TwoWa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772565"/>
            <a:ext cx="8229600" cy="273050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Band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Easier for the end user to set up on their HT.</a:t>
            </a:r>
          </a:p>
          <a:p>
            <a:pPr lvl="1"/>
            <a:r>
              <a:rPr lang="en-US" dirty="0" smtClean="0"/>
              <a:t>Only one frequency/PL need be programmed.</a:t>
            </a:r>
          </a:p>
          <a:p>
            <a:pPr lvl="1"/>
            <a:r>
              <a:rPr lang="en-US" dirty="0" smtClean="0"/>
              <a:t>Some hams won’t have dual band </a:t>
            </a:r>
            <a:r>
              <a:rPr lang="en-US" dirty="0" err="1" smtClean="0"/>
              <a:t>HTs.</a:t>
            </a:r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HT Users</a:t>
            </a:r>
            <a:r>
              <a:rPr lang="en-US" dirty="0" smtClean="0"/>
              <a:t> </a:t>
            </a:r>
            <a:r>
              <a:rPr lang="en-US" dirty="0" smtClean="0"/>
              <a:t>can be locked </a:t>
            </a:r>
            <a:r>
              <a:rPr lang="en-US" dirty="0" smtClean="0"/>
              <a:t>out </a:t>
            </a:r>
            <a:r>
              <a:rPr lang="en-US" dirty="0" smtClean="0"/>
              <a:t>if no radio discipline</a:t>
            </a:r>
          </a:p>
          <a:p>
            <a:pPr lvl="2"/>
            <a:r>
              <a:rPr lang="en-US" dirty="0" smtClean="0"/>
              <a:t>The carrier must drop before retransmitting on other band.  Repeater takes time (a few seconds) to switch between bands and then retransmit.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Locked Band Mode (Kenwood)</a:t>
            </a:r>
            <a:endParaRPr lang="en-US" dirty="0"/>
          </a:p>
        </p:txBody>
      </p:sp>
      <p:pic>
        <p:nvPicPr>
          <p:cNvPr id="4" name="Content Placeholder 3" descr="CrossBand-LockedBan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52738"/>
            <a:ext cx="8229600" cy="435428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Locked Band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There is no delay in retransmission at the repeater </a:t>
            </a:r>
            <a:r>
              <a:rPr lang="en-US" dirty="0" smtClean="0"/>
              <a:t>level.</a:t>
            </a:r>
            <a:endParaRPr lang="en-US" dirty="0" smtClean="0"/>
          </a:p>
          <a:p>
            <a:pPr lvl="1"/>
            <a:r>
              <a:rPr lang="en-US" dirty="0" smtClean="0"/>
              <a:t>HT users won’t </a:t>
            </a:r>
            <a:r>
              <a:rPr lang="en-US" dirty="0" smtClean="0"/>
              <a:t>get locked out if </a:t>
            </a:r>
            <a:r>
              <a:rPr lang="en-US" dirty="0" smtClean="0"/>
              <a:t>no radio </a:t>
            </a:r>
            <a:r>
              <a:rPr lang="en-US" dirty="0" smtClean="0"/>
              <a:t>discipline.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More difficult for end user to program </a:t>
            </a:r>
            <a:r>
              <a:rPr lang="en-US" dirty="0" smtClean="0"/>
              <a:t>HT.</a:t>
            </a:r>
            <a:endParaRPr lang="en-US" dirty="0" smtClean="0"/>
          </a:p>
          <a:p>
            <a:pPr lvl="1"/>
            <a:r>
              <a:rPr lang="en-US" dirty="0" smtClean="0"/>
              <a:t>Need to set both </a:t>
            </a:r>
            <a:r>
              <a:rPr lang="en-US" dirty="0" smtClean="0"/>
              <a:t>RX </a:t>
            </a:r>
            <a:r>
              <a:rPr lang="en-US" dirty="0" smtClean="0"/>
              <a:t>and TX </a:t>
            </a:r>
            <a:r>
              <a:rPr lang="en-US" dirty="0" smtClean="0"/>
              <a:t>frequencies.</a:t>
            </a:r>
            <a:endParaRPr lang="en-US" dirty="0" smtClean="0"/>
          </a:p>
          <a:p>
            <a:pPr lvl="1"/>
            <a:r>
              <a:rPr lang="en-US" dirty="0" smtClean="0"/>
              <a:t>Need to set to DUPLEX or HT will get feedback</a:t>
            </a:r>
            <a:r>
              <a:rPr lang="en-US" dirty="0" smtClean="0"/>
              <a:t>. (Silence RX freq while </a:t>
            </a:r>
            <a:r>
              <a:rPr lang="en-US" dirty="0" err="1" smtClean="0"/>
              <a:t>TX’ing</a:t>
            </a:r>
            <a:r>
              <a:rPr lang="en-US" dirty="0" smtClean="0"/>
              <a:t> on other band.)</a:t>
            </a:r>
            <a:endParaRPr lang="en-US" dirty="0" smtClean="0"/>
          </a:p>
          <a:p>
            <a:pPr lvl="1"/>
            <a:r>
              <a:rPr lang="en-US" dirty="0" smtClean="0"/>
              <a:t>End users </a:t>
            </a:r>
            <a:r>
              <a:rPr lang="en-US" dirty="0" smtClean="0"/>
              <a:t>MUST</a:t>
            </a:r>
            <a:r>
              <a:rPr lang="en-US" dirty="0" smtClean="0"/>
              <a:t> </a:t>
            </a:r>
            <a:r>
              <a:rPr lang="en-US" dirty="0" smtClean="0"/>
              <a:t>have a dual band HT.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Cross Band Repeaters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Cross Band Repeaters can be used in </a:t>
            </a:r>
            <a:r>
              <a:rPr lang="en-US" dirty="0" smtClean="0"/>
              <a:t>different zones of the same operation </a:t>
            </a:r>
            <a:r>
              <a:rPr lang="en-US" sz="2800" b="1" dirty="0" smtClean="0"/>
              <a:t>BUT</a:t>
            </a:r>
          </a:p>
          <a:p>
            <a:r>
              <a:rPr lang="en-US" sz="2400" b="1" dirty="0" smtClean="0"/>
              <a:t>IF</a:t>
            </a:r>
            <a:r>
              <a:rPr lang="en-US" sz="2400" dirty="0" smtClean="0"/>
              <a:t> the CBRs are in Cross Band Mode…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Use a different input frequency for each repeater!!</a:t>
            </a:r>
          </a:p>
          <a:p>
            <a:r>
              <a:rPr lang="en-US" sz="2400" dirty="0" smtClean="0"/>
              <a:t>OR you risk </a:t>
            </a:r>
            <a:r>
              <a:rPr lang="en-US" sz="2400" dirty="0" smtClean="0"/>
              <a:t>an HT in one zone hitting both repeaters simultaneously.  </a:t>
            </a:r>
            <a:r>
              <a:rPr lang="en-US" sz="2400" dirty="0" smtClean="0"/>
              <a:t>This can lock up the repeaters.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Equipment is Needed?</a:t>
            </a:r>
            <a:endParaRPr lang="en-US" dirty="0"/>
          </a:p>
        </p:txBody>
      </p:sp>
      <p:pic>
        <p:nvPicPr>
          <p:cNvPr id="5" name="Content Placeholder 4" descr="kenwoodtm-d710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876800" y="2691352"/>
            <a:ext cx="3048000" cy="2356701"/>
          </a:xfr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072485"/>
            <a:ext cx="4038600" cy="4434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Dual band mobile radios which can operate as a cross band repeater: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Kenwood TM-D700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Kenwood TM-D710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Yaesu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FT-8800R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Yaesu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FT-8900R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Icom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320</TotalTime>
  <Words>616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Cross Band Repeating</vt:lpstr>
      <vt:lpstr>Why Cross Band Repeating?</vt:lpstr>
      <vt:lpstr>Two Methods</vt:lpstr>
      <vt:lpstr>Cross Band Mode</vt:lpstr>
      <vt:lpstr>Cross Band Mode</vt:lpstr>
      <vt:lpstr>Locked Band Mode (Kenwood)</vt:lpstr>
      <vt:lpstr>Locked Band Mode</vt:lpstr>
      <vt:lpstr>Multiple Cross Band Repeaters</vt:lpstr>
      <vt:lpstr>What Equipment is Needed?</vt:lpstr>
      <vt:lpstr>What Equipment is Needed?</vt:lpstr>
      <vt:lpstr>Programming Your Radio  (Kenwood TMD-700A)</vt:lpstr>
      <vt:lpstr>Programming Your Radio (Kenwood TM-D710A)</vt:lpstr>
      <vt:lpstr>Legal Considerations</vt:lpstr>
      <vt:lpstr>Programming Your HT</vt:lpstr>
      <vt:lpstr>Veterans Day Parade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Band Repeating</dc:title>
  <dc:creator>C. Sand</dc:creator>
  <cp:lastModifiedBy>C. Sand</cp:lastModifiedBy>
  <cp:revision>26</cp:revision>
  <dcterms:created xsi:type="dcterms:W3CDTF">2011-02-02T20:04:23Z</dcterms:created>
  <dcterms:modified xsi:type="dcterms:W3CDTF">2011-02-03T05:51:40Z</dcterms:modified>
</cp:coreProperties>
</file>